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3590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341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8950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236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984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331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0352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225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8101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2179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9587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085A5-EAD2-4AB0-BE38-73FAB2383D5D}" type="datetimeFigureOut">
              <a:rPr lang="en-NZ" smtClean="0"/>
              <a:t>6/11/2014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5E6A7-2AD9-4847-9EB6-5139E678682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33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Goodbye </a:t>
            </a:r>
            <a:r>
              <a:rPr lang="en-US" dirty="0" err="1" smtClean="0">
                <a:solidFill>
                  <a:srgbClr val="00B0F0"/>
                </a:solidFill>
              </a:rPr>
              <a:t>goodbye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vampires</a:t>
            </a:r>
            <a:endParaRPr lang="en-NZ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Authored by: Ben Connolly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Illustrated by: Google Images</a:t>
            </a:r>
            <a:endParaRPr lang="en-NZ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8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is a vampire?</a:t>
            </a:r>
            <a:endParaRPr lang="en-NZ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/>
              <a:t>The vampire is a mythological creature from European folklore said to be a corpse that leaves its grave at night to suck the blood of humans and animals biting them on the neck with long canine teeth.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15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the first movie made about vampires?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first vampire movie was Dracula (in 1931 starring bela Lugosi).</a:t>
            </a:r>
          </a:p>
          <a:p>
            <a:r>
              <a:rPr lang="en-US" sz="2400" dirty="0" smtClean="0"/>
              <a:t>How to kill a vampire?</a:t>
            </a:r>
          </a:p>
          <a:p>
            <a:r>
              <a:rPr lang="en-US" sz="2400" dirty="0" smtClean="0"/>
              <a:t>1.get it to come out Into the sunlight</a:t>
            </a:r>
          </a:p>
          <a:p>
            <a:r>
              <a:rPr lang="en-US" sz="2400" dirty="0" smtClean="0"/>
              <a:t>2.use a wooden stake sharp enough to pierce its skin</a:t>
            </a:r>
          </a:p>
          <a:p>
            <a:r>
              <a:rPr lang="en-US" sz="2400" dirty="0" smtClean="0"/>
              <a:t>3.use silver which burns its skin on contact</a:t>
            </a:r>
          </a:p>
          <a:p>
            <a:r>
              <a:rPr lang="en-US" sz="2400" dirty="0" smtClean="0"/>
              <a:t>4.use fire for its burn skin like it does for humans</a:t>
            </a:r>
          </a:p>
          <a:p>
            <a:r>
              <a:rPr lang="en-US" sz="2400" dirty="0" smtClean="0"/>
              <a:t>5.if you have the strength the rip of its head its hard but effective</a:t>
            </a:r>
          </a:p>
          <a:p>
            <a:r>
              <a:rPr lang="en-US" sz="2400" dirty="0" smtClean="0"/>
              <a:t>If you have none of the above use holy water or a gold cross</a:t>
            </a:r>
            <a:r>
              <a:rPr lang="en-US" sz="2400" dirty="0"/>
              <a:t> </a:t>
            </a:r>
            <a:r>
              <a:rPr lang="en-US" sz="2400" dirty="0" smtClean="0"/>
              <a:t>or a garlic necklace</a:t>
            </a:r>
          </a:p>
        </p:txBody>
      </p:sp>
    </p:spTree>
    <p:extLst>
      <p:ext uri="{BB962C8B-B14F-4D97-AF65-F5344CB8AC3E}">
        <p14:creationId xmlns:p14="http://schemas.microsoft.com/office/powerpoint/2010/main" val="18124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vampires different from humans?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Vampires hate garlic, they hate sunlight, they do not appear in mirrors, they drink blood, they have canine teeth, they  have super speed and super strength.</a:t>
            </a:r>
          </a:p>
          <a:p>
            <a:r>
              <a:rPr lang="en-US" dirty="0" smtClean="0"/>
              <a:t>Why are bats like vampires?</a:t>
            </a:r>
          </a:p>
          <a:p>
            <a:r>
              <a:rPr lang="en-US" dirty="0" smtClean="0"/>
              <a:t>They are both nocturnal. They both drink blood and </a:t>
            </a:r>
            <a:r>
              <a:rPr lang="en-US" smtClean="0"/>
              <a:t>both have fangs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335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</a:t>
            </a:r>
            <a:r>
              <a:rPr lang="en-US" dirty="0" err="1" smtClean="0"/>
              <a:t>hello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3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212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Goodbye goodbye   vampires</vt:lpstr>
      <vt:lpstr>What is a vampire?</vt:lpstr>
      <vt:lpstr>What was the first movie made about vampires?</vt:lpstr>
      <vt:lpstr>How are vampires different from humans?</vt:lpstr>
      <vt:lpstr>Hello hello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vampires</dc:title>
  <dc:creator>Ben Connolly</dc:creator>
  <cp:lastModifiedBy>Ben Connolly</cp:lastModifiedBy>
  <cp:revision>8</cp:revision>
  <dcterms:created xsi:type="dcterms:W3CDTF">2014-11-04T05:36:58Z</dcterms:created>
  <dcterms:modified xsi:type="dcterms:W3CDTF">2014-11-06T05:39:41Z</dcterms:modified>
</cp:coreProperties>
</file>